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81" r:id="rId4"/>
    <p:sldId id="274" r:id="rId5"/>
    <p:sldId id="269" r:id="rId6"/>
    <p:sldId id="270" r:id="rId7"/>
    <p:sldId id="273" r:id="rId8"/>
    <p:sldId id="272" r:id="rId9"/>
    <p:sldId id="267" r:id="rId10"/>
    <p:sldId id="271" r:id="rId11"/>
  </p:sldIdLst>
  <p:sldSz cx="6858000" cy="9144000" type="screen4x3"/>
  <p:notesSz cx="6858000" cy="9144000"/>
  <p:custDataLst>
    <p:tags r:id="rId15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3060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6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6" Type="http://schemas.openxmlformats.org/officeDocument/2006/relationships/hyperlink" Target="&#31532;66&#35838;%20%20&#21152;&#23494;&#19982;&#35299;&#23494;(&#23436;&#25972;).cpp" TargetMode="External"/><Relationship Id="rId5" Type="http://schemas.openxmlformats.org/officeDocument/2006/relationships/hyperlink" Target="&#31532;66&#35838;%20%20&#24698;&#25746;&#21152;&#23494;&#26415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2060848" y="3347864"/>
            <a:ext cx="326243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66</a:t>
            </a:r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恺撒加密术</a:t>
            </a:r>
            <a:endParaRPr lang="zh-CN" altLang="en-US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4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3275856"/>
            <a:ext cx="1944216" cy="2438047"/>
          </a:xfrm>
          <a:prstGeom prst="rect">
            <a:avLst/>
          </a:prstGeom>
        </p:spPr>
      </p:pic>
      <p:sp>
        <p:nvSpPr>
          <p:cNvPr id="5" name="AutoShape 1037"/>
          <p:cNvSpPr>
            <a:spLocks noChangeArrowheads="1"/>
          </p:cNvSpPr>
          <p:nvPr/>
        </p:nvSpPr>
        <p:spPr bwMode="auto">
          <a:xfrm>
            <a:off x="2204888" y="2483768"/>
            <a:ext cx="4104432" cy="248180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indent="756285" algn="just">
              <a:spcAft>
                <a:spcPts val="0"/>
              </a:spcAft>
            </a:pPr>
            <a:r>
              <a:rPr lang="zh-CN" sz="2800" kern="10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试编一程序，将输入的一段英文字符加密显示，</a:t>
            </a:r>
            <a:r>
              <a:rPr lang="zh-CN" sz="2800" kern="10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只加密字母，用它后面的第</a:t>
            </a:r>
            <a:r>
              <a:rPr lang="en-US" sz="2800" kern="10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1</a:t>
            </a:r>
            <a:r>
              <a:rPr lang="zh-CN" sz="2800" kern="10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个字母代替</a:t>
            </a:r>
            <a:r>
              <a:rPr lang="zh-CN" sz="2800" kern="10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sz="2800" kern="10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8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37" y="3562350"/>
            <a:ext cx="5038725" cy="2019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0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214562"/>
            <a:ext cx="4419600" cy="47148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1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图片 204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429544" y="3275856"/>
            <a:ext cx="580774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kern="100">
                <a:latin typeface="Calibri" panose="020F0502020204030204" pitchFamily="34" charset="0"/>
                <a:ea typeface="楷体" panose="02010609060101010101" pitchFamily="49" charset="-122"/>
              </a:rPr>
              <a:t>getline(cin,str1);</a:t>
            </a:r>
            <a:endParaRPr lang="zh-CN" altLang="en-US" sz="6600"/>
          </a:p>
        </p:txBody>
      </p:sp>
      <p:pic>
        <p:nvPicPr>
          <p:cNvPr id="4" name="getlin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9544" y="544477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1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95736"/>
            <a:ext cx="6858000" cy="58262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0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418344" y="5960245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7">
            <a:hlinkClick r:id="rId5" tooltip="点一点" action="ppaction://hlinkfile"/>
          </p:cNvPr>
          <p:cNvSpPr txBox="1"/>
          <p:nvPr/>
        </p:nvSpPr>
        <p:spPr>
          <a:xfrm>
            <a:off x="2812326" y="5905765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8">
            <a:hlinkClick r:id="rId6" tooltip="点一点" action="ppaction://hlinkfile"/>
          </p:cNvPr>
          <p:cNvSpPr txBox="1"/>
          <p:nvPr/>
        </p:nvSpPr>
        <p:spPr>
          <a:xfrm>
            <a:off x="2812326" y="659902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712" y="2328513"/>
            <a:ext cx="4600575" cy="23717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0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03a7cff2-c499-4116-866c-d9340633191e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</Words>
  <Application>WPS 演示</Application>
  <PresentationFormat>全屏显示(4:3)</PresentationFormat>
  <Paragraphs>21</Paragraphs>
  <Slides>9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9</vt:i4>
      </vt:variant>
    </vt:vector>
  </HeadingPairs>
  <TitlesOfParts>
    <vt:vector size="27" baseType="lpstr">
      <vt:lpstr>Arial</vt:lpstr>
      <vt:lpstr>宋体</vt:lpstr>
      <vt:lpstr>Wingdings</vt:lpstr>
      <vt:lpstr>仿宋</vt:lpstr>
      <vt:lpstr>华文楷体</vt:lpstr>
      <vt:lpstr>Times New Roman</vt:lpstr>
      <vt:lpstr>Calibri</vt:lpstr>
      <vt:lpstr>楷体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69</cp:revision>
  <dcterms:created xsi:type="dcterms:W3CDTF">2017-03-13T11:27:00Z</dcterms:created>
  <dcterms:modified xsi:type="dcterms:W3CDTF">2023-03-31T09:34:21Z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80E0894251214B7D98EF41ABDC9C92D6_12</vt:lpwstr>
  </property>
  <property fmtid="{D5CDD505-2E9C-101B-9397-08002B2CF9AE}" pid="3" name="KSOProductBuildVer">
    <vt:lpwstr>2052-11.1.0.14036</vt:lpwstr>
  </property>
</Properties>
</file>